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4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87" autoAdjust="0"/>
    <p:restoredTop sz="94660"/>
  </p:normalViewPr>
  <p:slideViewPr>
    <p:cSldViewPr snapToGrid="0">
      <p:cViewPr>
        <p:scale>
          <a:sx n="98" d="100"/>
          <a:sy n="98" d="100"/>
        </p:scale>
        <p:origin x="91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01/04/22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Federica Cannizzaro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1000004449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01/04/2022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AF30F1F-B898-3640-91B7-F37B5C5EA6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11" y="5522788"/>
            <a:ext cx="2718819" cy="803712"/>
          </a:xfr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B0C00D4-5E14-A945-949D-784714D71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246" y="224219"/>
            <a:ext cx="2716984" cy="272555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0BAB703-8FB0-F844-A0A6-1D3651DAF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11" y="2949773"/>
            <a:ext cx="2718819" cy="257301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A114CAF-533B-A747-A8BB-C0E79E88AA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11" y="6393893"/>
            <a:ext cx="2718819" cy="180692"/>
          </a:xfrm>
          <a:prstGeom prst="rect">
            <a:avLst/>
          </a:prstGeom>
        </p:spPr>
      </p:pic>
      <p:sp>
        <p:nvSpPr>
          <p:cNvPr id="17" name="Parentesi graffa chiusa 16">
            <a:extLst>
              <a:ext uri="{FF2B5EF4-FFF2-40B4-BE49-F238E27FC236}">
                <a16:creationId xmlns:a16="http://schemas.microsoft.com/office/drawing/2014/main" id="{882EE243-98E5-8747-A2FF-82D4A8A59D73}"/>
              </a:ext>
            </a:extLst>
          </p:cNvPr>
          <p:cNvSpPr/>
          <p:nvPr/>
        </p:nvSpPr>
        <p:spPr>
          <a:xfrm>
            <a:off x="6822249" y="224219"/>
            <a:ext cx="198734" cy="214750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0FE1048-1BA7-9841-BC21-9CFC191C3CD7}"/>
              </a:ext>
            </a:extLst>
          </p:cNvPr>
          <p:cNvSpPr txBox="1"/>
          <p:nvPr/>
        </p:nvSpPr>
        <p:spPr>
          <a:xfrm>
            <a:off x="6969908" y="1190250"/>
            <a:ext cx="9838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500px</a:t>
            </a:r>
          </a:p>
        </p:txBody>
      </p:sp>
      <p:sp>
        <p:nvSpPr>
          <p:cNvPr id="21" name="Parentesi graffa chiusa 20">
            <a:extLst>
              <a:ext uri="{FF2B5EF4-FFF2-40B4-BE49-F238E27FC236}">
                <a16:creationId xmlns:a16="http://schemas.microsoft.com/office/drawing/2014/main" id="{1D13FDE4-655C-A548-9AAC-5CF4F57EB56B}"/>
              </a:ext>
            </a:extLst>
          </p:cNvPr>
          <p:cNvSpPr/>
          <p:nvPr/>
        </p:nvSpPr>
        <p:spPr>
          <a:xfrm rot="16200000">
            <a:off x="5350348" y="189547"/>
            <a:ext cx="211800" cy="1903399"/>
          </a:xfrm>
          <a:prstGeom prst="rightBrace">
            <a:avLst>
              <a:gd name="adj1" fmla="val 8333"/>
              <a:gd name="adj2" fmla="val 4943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63A7B38-7F13-544D-847E-A24D233BBE68}"/>
              </a:ext>
            </a:extLst>
          </p:cNvPr>
          <p:cNvSpPr txBox="1"/>
          <p:nvPr/>
        </p:nvSpPr>
        <p:spPr>
          <a:xfrm>
            <a:off x="5045356" y="789125"/>
            <a:ext cx="13913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</a:rPr>
              <a:t>Max 780px</a:t>
            </a:r>
          </a:p>
        </p:txBody>
      </p:sp>
      <p:sp>
        <p:nvSpPr>
          <p:cNvPr id="23" name="Parentesi graffa chiusa 22">
            <a:extLst>
              <a:ext uri="{FF2B5EF4-FFF2-40B4-BE49-F238E27FC236}">
                <a16:creationId xmlns:a16="http://schemas.microsoft.com/office/drawing/2014/main" id="{E5C73C50-2BCB-D14B-83E2-5FF2B33306CD}"/>
              </a:ext>
            </a:extLst>
          </p:cNvPr>
          <p:cNvSpPr/>
          <p:nvPr/>
        </p:nvSpPr>
        <p:spPr>
          <a:xfrm rot="5400000">
            <a:off x="6121345" y="327815"/>
            <a:ext cx="65936" cy="176679"/>
          </a:xfrm>
          <a:prstGeom prst="rightBrace">
            <a:avLst>
              <a:gd name="adj1" fmla="val 2398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Parentesi graffa aperta 24">
            <a:extLst>
              <a:ext uri="{FF2B5EF4-FFF2-40B4-BE49-F238E27FC236}">
                <a16:creationId xmlns:a16="http://schemas.microsoft.com/office/drawing/2014/main" id="{5FA2F713-D21A-5A45-ADB9-A1B02C34C918}"/>
              </a:ext>
            </a:extLst>
          </p:cNvPr>
          <p:cNvSpPr/>
          <p:nvPr/>
        </p:nvSpPr>
        <p:spPr>
          <a:xfrm>
            <a:off x="6011218" y="290884"/>
            <a:ext cx="45719" cy="9230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D17C611-40BC-E142-9514-4B000A3091D9}"/>
              </a:ext>
            </a:extLst>
          </p:cNvPr>
          <p:cNvSpPr txBox="1"/>
          <p:nvPr/>
        </p:nvSpPr>
        <p:spPr>
          <a:xfrm>
            <a:off x="4037826" y="-52780"/>
            <a:ext cx="2019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Versione desktop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DC7FAE4-4DF0-ED46-8363-93224DAA9E5C}"/>
              </a:ext>
            </a:extLst>
          </p:cNvPr>
          <p:cNvSpPr txBox="1"/>
          <p:nvPr/>
        </p:nvSpPr>
        <p:spPr>
          <a:xfrm>
            <a:off x="5955711" y="405795"/>
            <a:ext cx="10652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</a:rPr>
              <a:t>40px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8AE94141-B7C8-FF4B-B2F1-B09E42E0CB83}"/>
              </a:ext>
            </a:extLst>
          </p:cNvPr>
          <p:cNvSpPr txBox="1"/>
          <p:nvPr/>
        </p:nvSpPr>
        <p:spPr>
          <a:xfrm>
            <a:off x="5632859" y="210804"/>
            <a:ext cx="742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</a:rPr>
              <a:t>15px</a:t>
            </a:r>
          </a:p>
        </p:txBody>
      </p:sp>
      <p:sp>
        <p:nvSpPr>
          <p:cNvPr id="39" name="Parentesi graffa chiusa 38">
            <a:extLst>
              <a:ext uri="{FF2B5EF4-FFF2-40B4-BE49-F238E27FC236}">
                <a16:creationId xmlns:a16="http://schemas.microsoft.com/office/drawing/2014/main" id="{B7541BB6-357F-E64C-94A6-DDB4921388D0}"/>
              </a:ext>
            </a:extLst>
          </p:cNvPr>
          <p:cNvSpPr/>
          <p:nvPr/>
        </p:nvSpPr>
        <p:spPr>
          <a:xfrm>
            <a:off x="5741039" y="2159651"/>
            <a:ext cx="45719" cy="42862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05CA5704-3ECF-084B-88AC-EACB2B2C1BF3}"/>
              </a:ext>
            </a:extLst>
          </p:cNvPr>
          <p:cNvSpPr txBox="1"/>
          <p:nvPr/>
        </p:nvSpPr>
        <p:spPr>
          <a:xfrm>
            <a:off x="5720041" y="2318210"/>
            <a:ext cx="10307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100px</a:t>
            </a:r>
          </a:p>
        </p:txBody>
      </p:sp>
      <p:sp>
        <p:nvSpPr>
          <p:cNvPr id="41" name="Parentesi graffa aperta 40">
            <a:extLst>
              <a:ext uri="{FF2B5EF4-FFF2-40B4-BE49-F238E27FC236}">
                <a16:creationId xmlns:a16="http://schemas.microsoft.com/office/drawing/2014/main" id="{0E9C42C6-9B77-3549-8AB2-2349B6D44338}"/>
              </a:ext>
            </a:extLst>
          </p:cNvPr>
          <p:cNvSpPr/>
          <p:nvPr/>
        </p:nvSpPr>
        <p:spPr>
          <a:xfrm rot="10800000">
            <a:off x="6822248" y="2726161"/>
            <a:ext cx="147659" cy="2236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26BDD80B-EFD5-A04A-8303-62461BC17A65}"/>
              </a:ext>
            </a:extLst>
          </p:cNvPr>
          <p:cNvSpPr txBox="1"/>
          <p:nvPr/>
        </p:nvSpPr>
        <p:spPr>
          <a:xfrm>
            <a:off x="6921616" y="2726161"/>
            <a:ext cx="7940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60px</a:t>
            </a:r>
          </a:p>
        </p:txBody>
      </p:sp>
      <p:sp>
        <p:nvSpPr>
          <p:cNvPr id="43" name="Parentesi graffa chiusa 42">
            <a:extLst>
              <a:ext uri="{FF2B5EF4-FFF2-40B4-BE49-F238E27FC236}">
                <a16:creationId xmlns:a16="http://schemas.microsoft.com/office/drawing/2014/main" id="{A997E4D8-C12C-D944-A63E-A9FAFCD65A72}"/>
              </a:ext>
            </a:extLst>
          </p:cNvPr>
          <p:cNvSpPr/>
          <p:nvPr/>
        </p:nvSpPr>
        <p:spPr>
          <a:xfrm>
            <a:off x="6822248" y="3106688"/>
            <a:ext cx="45719" cy="107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Parentesi graffa chiusa 43">
            <a:extLst>
              <a:ext uri="{FF2B5EF4-FFF2-40B4-BE49-F238E27FC236}">
                <a16:creationId xmlns:a16="http://schemas.microsoft.com/office/drawing/2014/main" id="{3F8D1A9F-2C69-4E48-954A-71F473EDB363}"/>
              </a:ext>
            </a:extLst>
          </p:cNvPr>
          <p:cNvSpPr/>
          <p:nvPr/>
        </p:nvSpPr>
        <p:spPr>
          <a:xfrm>
            <a:off x="6820594" y="4031559"/>
            <a:ext cx="45719" cy="107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Parentesi graffa chiusa 44">
            <a:extLst>
              <a:ext uri="{FF2B5EF4-FFF2-40B4-BE49-F238E27FC236}">
                <a16:creationId xmlns:a16="http://schemas.microsoft.com/office/drawing/2014/main" id="{2CC4E818-1557-5C48-9C2F-45B3FCEF3AB2}"/>
              </a:ext>
            </a:extLst>
          </p:cNvPr>
          <p:cNvSpPr/>
          <p:nvPr/>
        </p:nvSpPr>
        <p:spPr>
          <a:xfrm>
            <a:off x="6817371" y="4207888"/>
            <a:ext cx="45719" cy="107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3755A7F4-6AE6-8445-973F-18B115A66AB7}"/>
              </a:ext>
            </a:extLst>
          </p:cNvPr>
          <p:cNvSpPr txBox="1"/>
          <p:nvPr/>
        </p:nvSpPr>
        <p:spPr>
          <a:xfrm>
            <a:off x="6791777" y="3052921"/>
            <a:ext cx="5227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20px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31DB50AB-236E-AC42-AA35-DD14436619AC}"/>
              </a:ext>
            </a:extLst>
          </p:cNvPr>
          <p:cNvSpPr txBox="1"/>
          <p:nvPr/>
        </p:nvSpPr>
        <p:spPr>
          <a:xfrm>
            <a:off x="6795916" y="3983798"/>
            <a:ext cx="5227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20px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72525A96-5E2D-2641-93A3-DAC13371D02F}"/>
              </a:ext>
            </a:extLst>
          </p:cNvPr>
          <p:cNvSpPr txBox="1"/>
          <p:nvPr/>
        </p:nvSpPr>
        <p:spPr>
          <a:xfrm>
            <a:off x="6795916" y="4156762"/>
            <a:ext cx="5227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20px</a:t>
            </a:r>
          </a:p>
        </p:txBody>
      </p:sp>
      <p:sp>
        <p:nvSpPr>
          <p:cNvPr id="49" name="Parentesi graffa aperta 48">
            <a:extLst>
              <a:ext uri="{FF2B5EF4-FFF2-40B4-BE49-F238E27FC236}">
                <a16:creationId xmlns:a16="http://schemas.microsoft.com/office/drawing/2014/main" id="{FA34D531-4FC9-3148-B6BA-C5A6FF95DE43}"/>
              </a:ext>
            </a:extLst>
          </p:cNvPr>
          <p:cNvSpPr/>
          <p:nvPr/>
        </p:nvSpPr>
        <p:spPr>
          <a:xfrm rot="10800000">
            <a:off x="6829490" y="5527800"/>
            <a:ext cx="45719" cy="58267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7D35CAB5-EF5B-AC40-91D4-4B9A3D4357CC}"/>
              </a:ext>
            </a:extLst>
          </p:cNvPr>
          <p:cNvSpPr txBox="1"/>
          <p:nvPr/>
        </p:nvSpPr>
        <p:spPr>
          <a:xfrm>
            <a:off x="6791777" y="5709200"/>
            <a:ext cx="572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120px</a:t>
            </a:r>
          </a:p>
        </p:txBody>
      </p:sp>
      <p:sp>
        <p:nvSpPr>
          <p:cNvPr id="51" name="Parentesi graffa aperta 50">
            <a:extLst>
              <a:ext uri="{FF2B5EF4-FFF2-40B4-BE49-F238E27FC236}">
                <a16:creationId xmlns:a16="http://schemas.microsoft.com/office/drawing/2014/main" id="{6DDDE39D-1CCF-624C-BC17-D92C2FBBBE51}"/>
              </a:ext>
            </a:extLst>
          </p:cNvPr>
          <p:cNvSpPr/>
          <p:nvPr/>
        </p:nvSpPr>
        <p:spPr>
          <a:xfrm rot="5400000">
            <a:off x="5374770" y="1963661"/>
            <a:ext cx="130816" cy="18712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51227D77-62E4-B74D-A2F9-4154B5F01EF0}"/>
              </a:ext>
            </a:extLst>
          </p:cNvPr>
          <p:cNvSpPr txBox="1"/>
          <p:nvPr/>
        </p:nvSpPr>
        <p:spPr>
          <a:xfrm>
            <a:off x="5264810" y="2689512"/>
            <a:ext cx="4379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/>
              <a:t>66,7%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CFCC3DE-79BE-4D4C-8BC0-7590027CE057}"/>
              </a:ext>
            </a:extLst>
          </p:cNvPr>
          <p:cNvSpPr txBox="1"/>
          <p:nvPr/>
        </p:nvSpPr>
        <p:spPr>
          <a:xfrm>
            <a:off x="4347412" y="2949773"/>
            <a:ext cx="157135" cy="3160706"/>
          </a:xfrm>
          <a:prstGeom prst="rect">
            <a:avLst/>
          </a:prstGeom>
          <a:solidFill>
            <a:srgbClr val="FEBBF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3B2A4453-A82C-8549-8F3B-C6806FE61B71}"/>
              </a:ext>
            </a:extLst>
          </p:cNvPr>
          <p:cNvSpPr txBox="1"/>
          <p:nvPr/>
        </p:nvSpPr>
        <p:spPr>
          <a:xfrm>
            <a:off x="4232657" y="4287855"/>
            <a:ext cx="3866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40px</a:t>
            </a:r>
          </a:p>
        </p:txBody>
      </p:sp>
      <p:cxnSp>
        <p:nvCxnSpPr>
          <p:cNvPr id="56" name="Connettore 1 55">
            <a:extLst>
              <a:ext uri="{FF2B5EF4-FFF2-40B4-BE49-F238E27FC236}">
                <a16:creationId xmlns:a16="http://schemas.microsoft.com/office/drawing/2014/main" id="{132F9CC7-45B1-8142-B457-37E92593D95F}"/>
              </a:ext>
            </a:extLst>
          </p:cNvPr>
          <p:cNvCxnSpPr>
            <a:cxnSpLocks/>
          </p:cNvCxnSpPr>
          <p:nvPr/>
        </p:nvCxnSpPr>
        <p:spPr>
          <a:xfrm>
            <a:off x="5203371" y="2371725"/>
            <a:ext cx="0" cy="216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DC187CC6-7CB0-ED4C-8C44-2E31B9D146E2}"/>
              </a:ext>
            </a:extLst>
          </p:cNvPr>
          <p:cNvSpPr txBox="1"/>
          <p:nvPr/>
        </p:nvSpPr>
        <p:spPr>
          <a:xfrm>
            <a:off x="4815652" y="2343977"/>
            <a:ext cx="3866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/>
              <a:t>50px</a:t>
            </a:r>
          </a:p>
        </p:txBody>
      </p:sp>
      <p:sp>
        <p:nvSpPr>
          <p:cNvPr id="66" name="CasellaDiTesto 65">
            <a:extLst>
              <a:ext uri="{FF2B5EF4-FFF2-40B4-BE49-F238E27FC236}">
                <a16:creationId xmlns:a16="http://schemas.microsoft.com/office/drawing/2014/main" id="{F73D3FCF-3C40-8348-847C-5CA0FCBEE7DE}"/>
              </a:ext>
            </a:extLst>
          </p:cNvPr>
          <p:cNvSpPr txBox="1"/>
          <p:nvPr/>
        </p:nvSpPr>
        <p:spPr>
          <a:xfrm>
            <a:off x="9042499" y="-52780"/>
            <a:ext cx="1698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Versione mobile</a:t>
            </a:r>
          </a:p>
        </p:txBody>
      </p:sp>
      <p:pic>
        <p:nvPicPr>
          <p:cNvPr id="70" name="Immagine 69">
            <a:extLst>
              <a:ext uri="{FF2B5EF4-FFF2-40B4-BE49-F238E27FC236}">
                <a16:creationId xmlns:a16="http://schemas.microsoft.com/office/drawing/2014/main" id="{E308AF5C-E173-594B-B3B7-387C37B001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60" y="189602"/>
            <a:ext cx="1813017" cy="4340524"/>
          </a:xfrm>
          <a:prstGeom prst="rect">
            <a:avLst/>
          </a:prstGeom>
        </p:spPr>
      </p:pic>
      <p:pic>
        <p:nvPicPr>
          <p:cNvPr id="72" name="Immagine 71">
            <a:extLst>
              <a:ext uri="{FF2B5EF4-FFF2-40B4-BE49-F238E27FC236}">
                <a16:creationId xmlns:a16="http://schemas.microsoft.com/office/drawing/2014/main" id="{CCBEBDCE-BFFA-EB44-BE85-600BBF16C6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158" y="4515445"/>
            <a:ext cx="1779319" cy="1349829"/>
          </a:xfrm>
          <a:prstGeom prst="rect">
            <a:avLst/>
          </a:prstGeom>
        </p:spPr>
      </p:pic>
      <p:pic>
        <p:nvPicPr>
          <p:cNvPr id="74" name="Immagine 73">
            <a:extLst>
              <a:ext uri="{FF2B5EF4-FFF2-40B4-BE49-F238E27FC236}">
                <a16:creationId xmlns:a16="http://schemas.microsoft.com/office/drawing/2014/main" id="{2258F7E9-5A03-834E-BD4C-29B6D73040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959" y="5918054"/>
            <a:ext cx="1699599" cy="133302"/>
          </a:xfrm>
          <a:prstGeom prst="rect">
            <a:avLst/>
          </a:prstGeom>
        </p:spPr>
      </p:pic>
      <p:sp>
        <p:nvSpPr>
          <p:cNvPr id="75" name="Parentesi graffa chiusa 74">
            <a:extLst>
              <a:ext uri="{FF2B5EF4-FFF2-40B4-BE49-F238E27FC236}">
                <a16:creationId xmlns:a16="http://schemas.microsoft.com/office/drawing/2014/main" id="{E4E0A323-821F-2D49-A199-8B02A7478213}"/>
              </a:ext>
            </a:extLst>
          </p:cNvPr>
          <p:cNvSpPr/>
          <p:nvPr/>
        </p:nvSpPr>
        <p:spPr>
          <a:xfrm>
            <a:off x="10935877" y="174353"/>
            <a:ext cx="198734" cy="1102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E7DB4B0C-2317-0849-96C7-C9D2562C2F77}"/>
              </a:ext>
            </a:extLst>
          </p:cNvPr>
          <p:cNvSpPr txBox="1"/>
          <p:nvPr/>
        </p:nvSpPr>
        <p:spPr>
          <a:xfrm>
            <a:off x="11041538" y="615565"/>
            <a:ext cx="5660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300px</a:t>
            </a:r>
          </a:p>
        </p:txBody>
      </p:sp>
      <p:sp>
        <p:nvSpPr>
          <p:cNvPr id="79" name="CasellaDiTesto 78">
            <a:extLst>
              <a:ext uri="{FF2B5EF4-FFF2-40B4-BE49-F238E27FC236}">
                <a16:creationId xmlns:a16="http://schemas.microsoft.com/office/drawing/2014/main" id="{059B07BF-17D8-4F4F-8861-8E9B1AEE182D}"/>
              </a:ext>
            </a:extLst>
          </p:cNvPr>
          <p:cNvSpPr txBox="1"/>
          <p:nvPr/>
        </p:nvSpPr>
        <p:spPr>
          <a:xfrm>
            <a:off x="9329816" y="1843149"/>
            <a:ext cx="45719" cy="3505200"/>
          </a:xfrm>
          <a:prstGeom prst="rect">
            <a:avLst/>
          </a:prstGeom>
          <a:solidFill>
            <a:srgbClr val="FEBBFF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897BEE21-EA81-904B-A1EF-B8142792C66F}"/>
              </a:ext>
            </a:extLst>
          </p:cNvPr>
          <p:cNvSpPr txBox="1"/>
          <p:nvPr/>
        </p:nvSpPr>
        <p:spPr>
          <a:xfrm>
            <a:off x="9059810" y="3043859"/>
            <a:ext cx="3982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10px</a:t>
            </a:r>
          </a:p>
        </p:txBody>
      </p:sp>
      <p:sp>
        <p:nvSpPr>
          <p:cNvPr id="82" name="Parentesi graffa aperta 81">
            <a:extLst>
              <a:ext uri="{FF2B5EF4-FFF2-40B4-BE49-F238E27FC236}">
                <a16:creationId xmlns:a16="http://schemas.microsoft.com/office/drawing/2014/main" id="{3F32882B-BC16-4046-BDA3-949E12490AEB}"/>
              </a:ext>
            </a:extLst>
          </p:cNvPr>
          <p:cNvSpPr/>
          <p:nvPr/>
        </p:nvSpPr>
        <p:spPr>
          <a:xfrm rot="10800000">
            <a:off x="10740670" y="5312166"/>
            <a:ext cx="101295" cy="2974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B513EE1F-A0E8-0B41-9464-32D5641AFAEA}"/>
              </a:ext>
            </a:extLst>
          </p:cNvPr>
          <p:cNvSpPr txBox="1"/>
          <p:nvPr/>
        </p:nvSpPr>
        <p:spPr>
          <a:xfrm>
            <a:off x="10809399" y="5359690"/>
            <a:ext cx="5151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80px</a:t>
            </a:r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3EE044B2-F11D-B04D-8063-38A5CD2A9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893" y="2359126"/>
            <a:ext cx="957358" cy="172272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24A39F3-FBBF-C74C-BAB1-EB2D0D781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009" y="42340"/>
            <a:ext cx="1538425" cy="227742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ACF95FF-5A7A-D245-9568-D931C1906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417" y="644233"/>
            <a:ext cx="2518312" cy="4962772"/>
          </a:xfrm>
          <a:prstGeom prst="rect">
            <a:avLst/>
          </a:prstGeom>
        </p:spPr>
      </p:pic>
      <p:pic>
        <p:nvPicPr>
          <p:cNvPr id="19" name="Segnaposto contenuto 18">
            <a:extLst>
              <a:ext uri="{FF2B5EF4-FFF2-40B4-BE49-F238E27FC236}">
                <a16:creationId xmlns:a16="http://schemas.microsoft.com/office/drawing/2014/main" id="{8A38A17D-07B1-054E-A162-85BF0E198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603" y="379200"/>
            <a:ext cx="3189534" cy="319959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59FAFCA-D45C-2E47-94F8-CE5393EB48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620" y="3946196"/>
            <a:ext cx="2603500" cy="2197100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E7F144A4-7567-C649-81D6-F16258D5A8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009" y="4099209"/>
            <a:ext cx="882106" cy="532559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E0F97381-8115-D64C-9F35-8BB9F48358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37" y="5795992"/>
            <a:ext cx="2560787" cy="694608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BA437765-4EE4-AE46-BFD1-64B902071F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054" y="2346006"/>
            <a:ext cx="1070760" cy="1964612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0B8B92C7-9276-F34F-88CE-9D20009B8BDB}"/>
              </a:ext>
            </a:extLst>
          </p:cNvPr>
          <p:cNvSpPr txBox="1"/>
          <p:nvPr/>
        </p:nvSpPr>
        <p:spPr>
          <a:xfrm>
            <a:off x="4296603" y="76812"/>
            <a:ext cx="12605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Versione desktop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3F2EA85-BAE6-E849-BA3B-EC94B1BE6718}"/>
              </a:ext>
            </a:extLst>
          </p:cNvPr>
          <p:cNvSpPr txBox="1"/>
          <p:nvPr/>
        </p:nvSpPr>
        <p:spPr>
          <a:xfrm>
            <a:off x="4537390" y="3616821"/>
            <a:ext cx="12291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Versione mobile 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01CE41AC-9A1A-2A49-A225-335E09805D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739" y="4794069"/>
            <a:ext cx="1140093" cy="2090170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43228B48-81FF-F841-A3A9-5A4AFB8D8B43}"/>
              </a:ext>
            </a:extLst>
          </p:cNvPr>
          <p:cNvSpPr txBox="1"/>
          <p:nvPr/>
        </p:nvSpPr>
        <p:spPr>
          <a:xfrm>
            <a:off x="10687703" y="4631768"/>
            <a:ext cx="24404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Modifiche per mobile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DBFAEF2-7F47-1642-BBE0-2B51237E6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271" y="3846797"/>
            <a:ext cx="1193133" cy="2626063"/>
          </a:xfr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44B4505-C8F1-6243-9389-DFD739D98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872" y="232700"/>
            <a:ext cx="3411932" cy="322895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39DE6-DF0C-5F4A-BDE9-7E9EBE8F092C}"/>
              </a:ext>
            </a:extLst>
          </p:cNvPr>
          <p:cNvSpPr txBox="1"/>
          <p:nvPr/>
        </p:nvSpPr>
        <p:spPr>
          <a:xfrm>
            <a:off x="4144824" y="-44299"/>
            <a:ext cx="12605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Versione desktop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1B97675-2DFD-3543-9659-E6FD32A11C34}"/>
              </a:ext>
            </a:extLst>
          </p:cNvPr>
          <p:cNvSpPr txBox="1"/>
          <p:nvPr/>
        </p:nvSpPr>
        <p:spPr>
          <a:xfrm>
            <a:off x="4257368" y="3686148"/>
            <a:ext cx="1463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Versione mobile 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F3E3E47-9C60-214F-8E84-5990479A3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084" y="94200"/>
            <a:ext cx="3806587" cy="2511829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2533BAD-8F05-AC44-87FC-C896B5ED36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823" y="2669475"/>
            <a:ext cx="1487492" cy="3096603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BBE4F3D4-9003-A946-BF1C-7D9F269B07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760" y="2683542"/>
            <a:ext cx="1867544" cy="3152224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432FA6AB-827C-984F-9893-05FA2F50EB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592" y="5164929"/>
            <a:ext cx="1644042" cy="1419525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AAFA79FD-46F1-C248-901B-F50CC46C9E58}"/>
              </a:ext>
            </a:extLst>
          </p:cNvPr>
          <p:cNvSpPr txBox="1"/>
          <p:nvPr/>
        </p:nvSpPr>
        <p:spPr>
          <a:xfrm>
            <a:off x="6709029" y="4944385"/>
            <a:ext cx="24125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Modifiche per mobile 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3B025AE-2C50-5040-93DF-C6B2C07AA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247" y="2228747"/>
            <a:ext cx="4327410" cy="783873"/>
          </a:xfr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A759A68A-34BC-6D42-BA2A-CA10DD9AA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745" y="1427583"/>
            <a:ext cx="5703573" cy="37905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92398FF-0F54-D840-AE18-73ED0183E8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898" y="3234224"/>
            <a:ext cx="3065217" cy="303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50</Words>
  <Application>Microsoft Macintosh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MHW1</vt:lpstr>
      <vt:lpstr>Layout complessivo HTML+CSS</vt:lpstr>
      <vt:lpstr>Header</vt:lpstr>
      <vt:lpstr>Sezione contenuti</vt:lpstr>
      <vt:lpstr>Footer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Utente di Microsoft Office</cp:lastModifiedBy>
  <cp:revision>17</cp:revision>
  <dcterms:created xsi:type="dcterms:W3CDTF">2021-03-24T16:57:46Z</dcterms:created>
  <dcterms:modified xsi:type="dcterms:W3CDTF">2022-04-01T19:54:58Z</dcterms:modified>
</cp:coreProperties>
</file>

<file path=docProps/thumbnail.jpeg>
</file>